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6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935AB-9AA9-4826-91DB-2CCA0929CF0E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66283-0CF4-4D23-9AEA-2E88C258A36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66283-0CF4-4D23-9AEA-2E88C258A363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06055-A2AD-43F7-B138-E5971CF3750F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E3F8-834A-40CA-BBA8-FA628D162E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06055-A2AD-43F7-B138-E5971CF3750F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E3F8-834A-40CA-BBA8-FA628D162E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06055-A2AD-43F7-B138-E5971CF3750F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E3F8-834A-40CA-BBA8-FA628D162E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06055-A2AD-43F7-B138-E5971CF3750F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E3F8-834A-40CA-BBA8-FA628D162E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06055-A2AD-43F7-B138-E5971CF3750F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E3F8-834A-40CA-BBA8-FA628D162E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06055-A2AD-43F7-B138-E5971CF3750F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E3F8-834A-40CA-BBA8-FA628D162E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06055-A2AD-43F7-B138-E5971CF3750F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E3F8-834A-40CA-BBA8-FA628D162E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06055-A2AD-43F7-B138-E5971CF3750F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E3F8-834A-40CA-BBA8-FA628D162E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06055-A2AD-43F7-B138-E5971CF3750F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E3F8-834A-40CA-BBA8-FA628D162E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06055-A2AD-43F7-B138-E5971CF3750F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E3F8-834A-40CA-BBA8-FA628D162E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06055-A2AD-43F7-B138-E5971CF3750F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E3F8-834A-40CA-BBA8-FA628D162E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06055-A2AD-43F7-B138-E5971CF3750F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3E3F8-834A-40CA-BBA8-FA628D162E2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Interact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Sally Andrews</a:t>
            </a:r>
          </a:p>
          <a:p>
            <a:r>
              <a:rPr lang="en-US" dirty="0" smtClean="0"/>
              <a:t>District 5910 Interact Coordinator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in the iron lung</a:t>
            </a:r>
            <a:endParaRPr lang="en-US" dirty="0"/>
          </a:p>
        </p:txBody>
      </p:sp>
      <p:pic>
        <p:nvPicPr>
          <p:cNvPr id="4" name="Content Placeholder 3" descr="10353428_873896162667245_5409710574049813402_o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Involve local clubs</a:t>
            </a:r>
            <a:endParaRPr lang="en-US" dirty="0"/>
          </a:p>
        </p:txBody>
      </p:sp>
      <p:pic>
        <p:nvPicPr>
          <p:cNvPr id="4" name="Content Placeholder 3" descr="11074603_873896056000589_8223410320228789895_o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295400"/>
            <a:ext cx="6781800" cy="508635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Forming a new Interact club!</a:t>
            </a:r>
            <a:endParaRPr lang="en-US" dirty="0"/>
          </a:p>
        </p:txBody>
      </p:sp>
      <p:pic>
        <p:nvPicPr>
          <p:cNvPr id="4" name="Content Placeholder 3" descr="11079528_873896499333878_3209998082864701762_o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Mixer should include:</a:t>
            </a:r>
          </a:p>
          <a:p>
            <a:r>
              <a:rPr lang="en-US" dirty="0" smtClean="0"/>
              <a:t>Interacts, </a:t>
            </a:r>
            <a:r>
              <a:rPr lang="en-US" dirty="0" err="1" smtClean="0"/>
              <a:t>Rotaracts</a:t>
            </a:r>
            <a:r>
              <a:rPr lang="en-US" dirty="0" smtClean="0"/>
              <a:t>, Rotary Clubs ,District officials</a:t>
            </a:r>
          </a:p>
          <a:p>
            <a:r>
              <a:rPr lang="en-US" dirty="0" smtClean="0"/>
              <a:t>Food</a:t>
            </a:r>
          </a:p>
          <a:p>
            <a:r>
              <a:rPr lang="en-US" dirty="0" smtClean="0"/>
              <a:t>A project</a:t>
            </a:r>
          </a:p>
          <a:p>
            <a:r>
              <a:rPr lang="en-US" dirty="0" smtClean="0"/>
              <a:t>Information</a:t>
            </a:r>
          </a:p>
          <a:p>
            <a:r>
              <a:rPr lang="en-US" dirty="0" smtClean="0"/>
              <a:t>Inspiration</a:t>
            </a:r>
          </a:p>
          <a:p>
            <a:r>
              <a:rPr lang="en-US" dirty="0" smtClean="0"/>
              <a:t>Future plans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Interact/</a:t>
            </a:r>
            <a:r>
              <a:rPr lang="en-US" dirty="0" err="1" smtClean="0"/>
              <a:t>Rotaract</a:t>
            </a:r>
            <a:r>
              <a:rPr lang="en-US" dirty="0" smtClean="0"/>
              <a:t> mixer</a:t>
            </a:r>
            <a:endParaRPr lang="en-US" dirty="0"/>
          </a:p>
        </p:txBody>
      </p:sp>
      <p:pic>
        <p:nvPicPr>
          <p:cNvPr id="4" name="Content Placeholder 3" descr="11082268_873896366000558_2149591028331056550_o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on a project</a:t>
            </a:r>
            <a:endParaRPr lang="en-US" dirty="0"/>
          </a:p>
        </p:txBody>
      </p:sp>
      <p:pic>
        <p:nvPicPr>
          <p:cNvPr id="4" name="Content Placeholder 3" descr="mix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10854982_873896289333899_8010218371917687178_o[1]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9600" y="381000"/>
            <a:ext cx="8224308" cy="616823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Rebekah</a:t>
            </a:r>
            <a:r>
              <a:rPr lang="en-US" dirty="0" smtClean="0"/>
              <a:t> Maxwell of </a:t>
            </a:r>
            <a:r>
              <a:rPr lang="en-US" dirty="0" err="1" smtClean="0"/>
              <a:t>Rotaract</a:t>
            </a:r>
            <a:endParaRPr lang="en-US" dirty="0"/>
          </a:p>
        </p:txBody>
      </p:sp>
      <p:pic>
        <p:nvPicPr>
          <p:cNvPr id="4" name="Content Placeholder 3" descr="11084124_873896209333907_209804304602843121_o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1" y="1119982"/>
            <a:ext cx="7391400" cy="554355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Governor Don Taylor speaks</a:t>
            </a:r>
            <a:endParaRPr lang="en-US" dirty="0"/>
          </a:p>
        </p:txBody>
      </p:sp>
      <p:pic>
        <p:nvPicPr>
          <p:cNvPr id="4" name="Content Placeholder 3" descr="11063961_873896119333916_4321962421851871412_o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295400"/>
            <a:ext cx="6761691" cy="507126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DGE Doris </a:t>
            </a:r>
            <a:r>
              <a:rPr lang="en-US" dirty="0" err="1" smtClean="0"/>
              <a:t>Lockey</a:t>
            </a:r>
            <a:r>
              <a:rPr lang="en-US" dirty="0" smtClean="0"/>
              <a:t> speaks</a:t>
            </a:r>
            <a:endParaRPr lang="en-US" dirty="0"/>
          </a:p>
        </p:txBody>
      </p:sp>
      <p:pic>
        <p:nvPicPr>
          <p:cNvPr id="4" name="Content Placeholder 3" descr="11080459_873896109333917_8558881864316491038_o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219200"/>
            <a:ext cx="7015691" cy="526176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Sponsors from four Interacts</a:t>
            </a:r>
            <a:endParaRPr lang="en-US" dirty="0"/>
          </a:p>
        </p:txBody>
      </p:sp>
      <p:pic>
        <p:nvPicPr>
          <p:cNvPr id="4" name="Content Placeholder 3" descr="10818418_873896446000550_178083003013568845_o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8508" y="1291432"/>
            <a:ext cx="6812491" cy="510936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Feeding everyone!</a:t>
            </a:r>
            <a:endParaRPr lang="en-US" dirty="0"/>
          </a:p>
        </p:txBody>
      </p:sp>
      <p:pic>
        <p:nvPicPr>
          <p:cNvPr id="4" name="Content Placeholder 3" descr="10857154_873896062667255_336777839020103986_o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524000"/>
            <a:ext cx="6837891" cy="512841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68</Words>
  <Application>Microsoft Office PowerPoint</Application>
  <PresentationFormat>On-screen Show (4:3)</PresentationFormat>
  <Paragraphs>22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Interact</vt:lpstr>
      <vt:lpstr>Interact/Rotaract mixer</vt:lpstr>
      <vt:lpstr>Working on a project</vt:lpstr>
      <vt:lpstr>Slide 4</vt:lpstr>
      <vt:lpstr>Rebekah Maxwell of Rotaract</vt:lpstr>
      <vt:lpstr>Governor Don Taylor speaks</vt:lpstr>
      <vt:lpstr>DGE Doris Lockey speaks</vt:lpstr>
      <vt:lpstr>Sponsors from four Interacts</vt:lpstr>
      <vt:lpstr>Feeding everyone!</vt:lpstr>
      <vt:lpstr>Getting in the iron lung</vt:lpstr>
      <vt:lpstr>Involve local clubs</vt:lpstr>
      <vt:lpstr>Forming a new Interact club!</vt:lpstr>
      <vt:lpstr>Mixer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</dc:title>
  <dc:creator>sally andrews</dc:creator>
  <cp:lastModifiedBy>sally andrews</cp:lastModifiedBy>
  <cp:revision>13</cp:revision>
  <dcterms:created xsi:type="dcterms:W3CDTF">2015-04-09T19:36:04Z</dcterms:created>
  <dcterms:modified xsi:type="dcterms:W3CDTF">2015-04-09T19:58:45Z</dcterms:modified>
</cp:coreProperties>
</file>